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riman\Downloads\Understanding quadrilaterals chapter3 grade 8 cbse_files\understanding-quadrilaterals-chapter3-grade-8-cbse-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hriman\Downloads\Understanding quadrilaterals chapter3 grade 8 cbse_files\understanding-quadrilaterals-chapter3-grade-8-cbse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82296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hriman\Downloads\Understanding quadrilaterals chapter3 grade 8 cbse_files\understanding-quadrilaterals-chapter3-grade-8-cbse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hriman\Downloads\Understanding quadrilaterals chapter3 grade 8 cbse_files\understanding-quadrilaterals-chapter3-grade-8-cbse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hriman\Downloads\Understanding quadrilaterals chapter3 grade 8 cbse_files\understanding-quadrilaterals-chapter3-grade-8-cbse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hriman\Downloads\Understanding quadrilaterals chapter3 grade 8 cbse_files\understanding-quadrilaterals-chapter3-grade-8-cbse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hriman\Downloads\Understanding quadrilaterals chapter3 grade 8 cbse_files\understanding-quadrilaterals-chapter3-grade-8-cbse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2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hriman\Downloads\Understanding quadrilaterals chapter3 grade 8 cbse_files\understanding-quadrilaterals-chapter3-grade-8-cbse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3058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hriman\Downloads\Understanding quadrilaterals chapter3 grade 8 cbse_files\understanding-quadrilaterals-chapter3-grade-8-cbse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hriman\Downloads\Understanding quadrilaterals chapter3 grade 8 cbse_files\understanding-quadrilaterals-chapter3-grade-8-cbse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hriman\Downloads\Understanding quadrilaterals chapter3 grade 8 cbse_files\understanding-quadrilaterals-chapter3-grade-8-cbse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riman\Downloads\Understanding quadrilaterals chapter3 grade 8 cbse_files\understanding-quadrilaterals-chapter3-grade-8-cbse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5344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QUADRILATERALS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399" y="1219200"/>
            <a:ext cx="632460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riman\Downloads\Understanding quadrilaterals chapter3 grade 8 cbse_files\understanding-quadrilaterals-chapter3-grade-8-cbse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79248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riman\Downloads\Understanding quadrilaterals chapter3 grade 8 cbse_files\understanding-quadrilaterals-chapter3-grade-8-cbse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riman\Downloads\Understanding quadrilaterals chapter3 grade 8 cbse_files\understanding-quadrilaterals-chapter3-grade-8-cbse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riman\Downloads\understanding quad 1\understanding-quadrilaterals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7924800" cy="51816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TYPES OF POLYGONS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hriman\Downloads\Understanding quadrilaterals chapter3 grade 8 cbse_files\understanding-quadrilaterals-chapter3-grade-8-cbse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8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hriman\Downloads\Understanding quadrilaterals chapter3 grade 8 cbse_files\understanding-quadrilaterals-chapter3-grade-8-cbse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058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hriman\Downloads\Understanding quadrilaterals chapter3 grade 8 cbse_files\understanding-quadrilaterals-chapter3-grade-8-cbse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1534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5</Words>
  <Application>Microsoft Office PowerPoint</Application>
  <PresentationFormat>On-screen Show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Slide 1</vt:lpstr>
      <vt:lpstr>Slide 2</vt:lpstr>
      <vt:lpstr>Slide 3</vt:lpstr>
      <vt:lpstr>Slide 4</vt:lpstr>
      <vt:lpstr>Slide 5</vt:lpstr>
      <vt:lpstr>            TYPES OF POLYGONS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QUADRILATERALS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shriman</dc:creator>
  <cp:lastModifiedBy>shriman</cp:lastModifiedBy>
  <cp:revision>11</cp:revision>
  <dcterms:created xsi:type="dcterms:W3CDTF">2006-08-16T00:00:00Z</dcterms:created>
  <dcterms:modified xsi:type="dcterms:W3CDTF">2020-05-03T17:51:45Z</dcterms:modified>
</cp:coreProperties>
</file>